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9144000"/>
  <p:notesSz cx="6858000" cy="9144000"/>
  <p:embeddedFontLst>
    <p:embeddedFont>
      <p:font typeface="Garamond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7" roundtripDataSignature="AMtx7mgWcrXsVBPBsG3c2gFZzLekM36x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A5CDBDA-D717-44F9-9865-7E6FBE1BFB40}">
  <a:tblStyle styleId="{DA5CDBDA-D717-44F9-9865-7E6FBE1BFB40}" styleName="Table_0">
    <a:wholeTbl>
      <a:tcTxStyle b="off" i="off">
        <a:font>
          <a:latin typeface="Garamond"/>
          <a:ea typeface="Garamond"/>
          <a:cs typeface="Garamond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1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accent1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Garamond-regular.fntdata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Garamond-italic.fntdata"/><Relationship Id="rId14" Type="http://schemas.openxmlformats.org/officeDocument/2006/relationships/font" Target="fonts/Garamond-bold.fntdata"/><Relationship Id="rId17" Type="http://customschemas.google.com/relationships/presentationmetadata" Target="metadata"/><Relationship Id="rId16" Type="http://schemas.openxmlformats.org/officeDocument/2006/relationships/font" Target="fonts/Garamond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ca0520616d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g2ca0520616d_0_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ca0520616d_0_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g2ca0520616d_0_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ca0520616d_0_1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2ca0520616d_0_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ca0520616d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2ca0520616d_0_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ca0520616d_0_2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g2ca0520616d_0_2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6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0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1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2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Google Shape;92;p3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{DA5CDBDA-D717-44F9-9865-7E6FBE1BFB40}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Iveth Esparza Ruiz de la Garza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la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Héctor Arturo Muñiz Juárez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 y 30-I y 06-II-2024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Bertha Iveth Segura Limón  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Yadira del Carmen Enríquez Acosta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Parras de la Fuente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Alejandra Serrano Bautista   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Saltillo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16-19-II-2024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Dulce Violeta Barrón Gómez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07-13-II-2024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3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Febrero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g2ca0520616d_0_5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{DA5CDBDA-D717-44F9-9865-7E6FBE1BFB40}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Javier Hernández Gamboa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la Región Carbonífera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Valeria Ruby García Lucio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Mediadora y Conciliadora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12-13-II-2024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 Rosa Pérez Jiménez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Oficial de Partes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Oficialía de Partes de Monclova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12-13-II-2024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Leonel Roberto Armendáriz Guerra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Familiar de Saltillo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15-II-15-VIII-2024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Perla del Carmen Yáñez Chávez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Parras de la Fuente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08-14-II-2024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Fabiola del Rosario López Vargas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Juzgado Primero Letrado Civil de Saltillo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9" name="Google Shape;99;g2ca0520616d_0_5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Febrero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g2ca0520616d_0_11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{DA5CDBDA-D717-44F9-9865-7E6FBE1BFB40}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Yessica Judith Pérez Jiménez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12-13-II-2024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María Cavazos Berlanga  	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de Rio Grande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Álvaro Moreno Carbajal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Familiar de la Región Carbonífera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29-30-IV-2024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David Antonio de la Peña Gallegos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Torreón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Juan Alberto Valdés Cardona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de Monclova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12-13-II-2024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5" name="Google Shape;105;g2ca0520616d_0_11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Febrero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g2ca0520616d_0_17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{DA5CDBDA-D717-44F9-9865-7E6FBE1BFB40}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Astrid Amaya Zamora	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Leslie Fabiola Pérez Cerda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de Saltillo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Jessica Karime Prospero Garza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Rosa Esla Reyna Cepeda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Psicóloga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21-22-II-2024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Cristina Elizabeth Limones Medina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 y 26-II-2024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Karla Mireya Ramos Elizalde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Central de Actuarios de Saltillo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" name="Google Shape;111;g2ca0520616d_0_17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Febrero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g2ca0520616d_0_23"/>
          <p:cNvGraphicFramePr/>
          <p:nvPr/>
        </p:nvGraphicFramePr>
        <p:xfrm>
          <a:off x="574915" y="65698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{DA5CDBDA-D717-44F9-9865-7E6FBE1BFB40}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Guillermo Alejandro David Pérez   	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Primer Tribunal Distrital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Astrid Amaya Zamora	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Martha Rosalba de la Luz García Almanza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Familiar Saltillo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26-II-15-III-2024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Moisés Vidales Ramírez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Torreón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Valeria Elizabeth Castillo Carlos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29-II-04-III-2024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Yadira del Carmen Enríquez Acosta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Mauricio Martínez Rodríguez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Parras de la Fuente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7" name="Google Shape;117;g2ca0520616d_0_23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Febrero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g2ca0520616d_0_29"/>
          <p:cNvGraphicFramePr/>
          <p:nvPr/>
        </p:nvGraphicFramePr>
        <p:xfrm>
          <a:off x="574915" y="65698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{DA5CDBDA-D717-44F9-9865-7E6FBE1BFB40}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Karina Sanchez de la Garza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Familiar de la Región Carbonífera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Rosa Nelly Espitia Castillo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Cuarto Tribunal Distrital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 Alejandro Cerda Melacio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3" name="Google Shape;123;g2ca0520616d_0_29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Febrero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