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Garamond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gWcrXsVBPBsG3c2gFZzLekM36x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A5CDBDA-D717-44F9-9865-7E6FBE1BFB40}">
  <a:tblStyle styleId="{DA5CDBDA-D717-44F9-9865-7E6FBE1BFB40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Garamond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Garamond-italic.fntdata"/><Relationship Id="rId14" Type="http://schemas.openxmlformats.org/officeDocument/2006/relationships/font" Target="fonts/Garamond-bold.fntdata"/><Relationship Id="rId17" Type="http://customschemas.google.com/relationships/presentationmetadata" Target="metadata"/><Relationship Id="rId16" Type="http://schemas.openxmlformats.org/officeDocument/2006/relationships/font" Target="fonts/Garamond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a0520616d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2ca0520616d_0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a0520616d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2ca0520616d_0_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a0520616d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ca0520616d_0_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a0520616d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2ca0520616d_0_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ca0520616d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2ca0520616d_0_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6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1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3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{DA5CDBDA-D717-44F9-9865-7E6FBE1BFB40}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Iveth Esparza Ruiz de la Garza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Héctor Arturo Muñiz Juárez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 y 30-I y 06-II-2024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Bertha Iveth Segura Limón  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Yadira del Carmen Enríquez Acosta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Parras de la Fuente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Alejandra Serrano Bautista   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16-19-II-2024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Dulce Violeta Barrón Gómez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07-13-II-2024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3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Febrero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g2ca0520616d_0_5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{DA5CDBDA-D717-44F9-9865-7E6FBE1BFB40}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Javier Hernández Gamboa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la Región Carbonífera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Valeria Ruby García Lucio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 Rosa Pérez Jiménez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Oficial de Partes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Oficialía de Partes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Leonel Roberto Armendáriz Guerra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15-II-15-VIII-2024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Perla del Carmen Yáñez Chávez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Parras de la Fuente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08-14-II-2024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del Rosario López Vargas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Juzgado Primero Letrado Civil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g2ca0520616d_0_5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Febrero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g2ca0520616d_0_11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{DA5CDBDA-D717-44F9-9865-7E6FBE1BFB40}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Yessica Judith Pérez Jiménez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María Cavazos Berlanga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Rio Grande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Álvaro Moreno Carbajal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de la Región Carbonífera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29-30-IV-2024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David Antonio de la Peña Gallegos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Alberto Valdés Cardona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g2ca0520616d_0_11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Febrero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g2ca0520616d_0_17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{DA5CDBDA-D717-44F9-9865-7E6FBE1BFB40}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Leslie Fabiola Pérez Cerda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Jessica Karime Prospero Garza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Rosa Esla Reyna Cepeda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21-22-II-2024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Cristina Elizabeth Limones Medina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 y 26-II-2024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Karla Mireya Ramos Elizalde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g2ca0520616d_0_17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Febrero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g2ca0520616d_0_23"/>
          <p:cNvGraphicFramePr/>
          <p:nvPr/>
        </p:nvGraphicFramePr>
        <p:xfrm>
          <a:off x="574915" y="6569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{DA5CDBDA-D717-44F9-9865-7E6FBE1BFB40}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Guillermo Alejandro David Pérez 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Primer Tribunal Distrital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Martha Rosalba de la Luz García Almanza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Saltillo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26-II-15-III-2024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Moisés Vidales Ramírez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Valeria Elizabeth Castillo Carlos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29-II-04-III-2024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Yadira del Carmen Enríquez Acosta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Mauricio Martínez Rodríguez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Parras de la Fuente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g2ca0520616d_0_2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Febrero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ca0520616d_0_29"/>
          <p:cNvGraphicFramePr/>
          <p:nvPr/>
        </p:nvGraphicFramePr>
        <p:xfrm>
          <a:off x="574915" y="6569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{DA5CDBDA-D717-44F9-9865-7E6FBE1BFB40}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Sanchez de la Garza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de la Región Carbonífera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Rosa Nelly Espitia Castillo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 Alejandro Cerda Melacio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3" name="Google Shape;123;g2ca0520616d_0_29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Febrero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